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82" r:id="rId16"/>
    <p:sldId id="270" r:id="rId17"/>
    <p:sldId id="281" r:id="rId18"/>
    <p:sldId id="280" r:id="rId19"/>
    <p:sldId id="284" r:id="rId20"/>
    <p:sldId id="271" r:id="rId21"/>
    <p:sldId id="278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50DB-7AEC-4DC1-9E2E-AB3A34EF8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D48B7-CE45-48DE-ACE5-0788C2449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5188-52C5-4005-8C05-9D7F771A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7B57-0BD4-4003-9934-11A6E98A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2D57-2A89-4996-B8F6-BCF39E9B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7E7-46FD-49DB-A03F-EB884FEB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3DE4E-0EB7-49BD-933F-561986DE6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E841-BF2F-4AA4-B617-47E8DF54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FC57-C819-455B-AB9B-7AD2E72F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A6282-AF57-446E-8D74-95331E40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22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CE482-DDC7-4C11-AE29-6CBEF55E6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43B3-5F9B-469F-8E8B-9E381854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675F-9710-46C4-9EED-C5969105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4157F-1D94-4E37-AD00-9B137DFA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430A-D165-41E9-947A-3938AEA4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15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2ED2-73A0-4AC8-9B4D-63D3B3AF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B920-5677-427E-9879-FC707F3E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9BFE-E3CE-4B86-AB10-49F51EA7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6CCF-18BA-4A2B-A543-511168E0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EDE0-066F-4B33-974B-729D3A3C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93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1C4-1E6E-4847-822C-8E6D057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C48C-5299-470F-A51F-15CA45EA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9B25-1D07-41DE-BB63-A69B7450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7F31-9328-495C-B269-4EE2E3C0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A54A6-C637-46F5-A106-BA8A9D97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2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62C5-AD68-41AB-9E10-6C312A9C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0E4F-D372-40EC-B74E-ABCB22EC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B134A-D09A-4F5C-AF04-E20F8FCD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1BF1-FD39-492E-B504-1E8DEF9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BC13-E6E0-418D-A917-83B08143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DC980-8FE8-426E-AEDF-83A270E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50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4E5A-A21F-48D9-BE82-7408E75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F48A-3D0B-424D-B620-ABB78FF2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DC968-2F83-428B-8C74-F926F186B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0DC4-3613-4D0D-9A71-7A36539A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06090-367D-4E1E-A493-815DCA2D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152C3-3282-4786-ACF6-A7040C1A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0E328-D185-4016-9E8A-BABC1BC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85DAE-6843-4368-8C8B-A9E50A70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9F80-BF0A-437E-9C0A-0A07DFC3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2E2E1-E5A0-4B5E-BE3F-F7C44BC5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3FBA-767F-4037-B5F5-FE8FDB8D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EC1-1CE9-404F-B370-0F922943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8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56F12-97D4-4BC5-9C1C-63BAE0E0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16A75-77B4-4364-84D2-188BD3CF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24F6-F47E-4E4B-B8CD-D982B29C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8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7167-C886-4BB1-887B-5F174AE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ED78-F023-4E45-90CB-239B5D7C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1ED26-5A58-41A7-BC6C-F509614F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CF7CD-4AC6-4EC3-9B3F-4CD8880F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512A6-DD2B-4E87-AABC-F09CCC9B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1732-75ED-4864-B530-28121496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8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A952-1089-458C-919E-BC62BAEF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CD6A1-5DD0-4391-9D9C-167327881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576FE-BC11-47FF-B4C3-F74B2BB2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96A9-E311-4AA5-AD75-57748BC0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C45-E2DA-405B-8340-E5E38D6A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7E015-6609-4CC0-91EB-6C8F890F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6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C2107-260C-4860-94CD-054CCD97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32D3-4F11-4F9B-8ED1-739E4482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1B3C-3F39-43F4-BBB2-33F6E1303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A899-5D55-4A19-BBCB-0DA31BF4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89D-BFE5-4A11-B47D-4AF025A4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A81-9CBA-4E9C-85DE-5742A9280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 для полива и опрыскивания растений на дачном участке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399C2-69AC-4679-8B47-6DF7F5A5C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Выполнил</a:t>
            </a:r>
            <a:r>
              <a:rPr lang="en-US" sz="1600" dirty="0"/>
              <a:t>:</a:t>
            </a:r>
          </a:p>
          <a:p>
            <a:r>
              <a:rPr lang="ru-RU" sz="1600" dirty="0"/>
              <a:t>Козьмин Андрей</a:t>
            </a:r>
          </a:p>
          <a:p>
            <a:r>
              <a:rPr lang="ru-RU" sz="1600" dirty="0"/>
              <a:t>Ученик 11 класса ГБОУ №1557</a:t>
            </a:r>
          </a:p>
          <a:p>
            <a:r>
              <a:rPr lang="ru-RU" sz="1600" dirty="0"/>
              <a:t>г</a:t>
            </a:r>
            <a:r>
              <a:rPr lang="en-US" sz="1600" dirty="0"/>
              <a:t>. </a:t>
            </a:r>
            <a:r>
              <a:rPr lang="ru-RU" sz="1600" dirty="0"/>
              <a:t>Зеленоград</a:t>
            </a:r>
          </a:p>
        </p:txBody>
      </p:sp>
    </p:spTree>
    <p:extLst>
      <p:ext uri="{BB962C8B-B14F-4D97-AF65-F5344CB8AC3E}">
        <p14:creationId xmlns:p14="http://schemas.microsoft.com/office/powerpoint/2010/main" val="238342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lay Module SPDT Philippines - Makerlab Electronics">
            <a:extLst>
              <a:ext uri="{FF2B5EF4-FFF2-40B4-BE49-F238E27FC236}">
                <a16:creationId xmlns:a16="http://schemas.microsoft.com/office/drawing/2014/main" id="{A7681AC4-303C-4ED7-9150-932CC2F3E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81" y="3934619"/>
            <a:ext cx="3039533" cy="28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21F4-BBE3-42C5-A994-2D0DA7DA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14400"/>
          </a:xfrm>
        </p:spPr>
        <p:txBody>
          <a:bodyPr>
            <a:normAutofit/>
          </a:bodyPr>
          <a:lstStyle/>
          <a:p>
            <a:r>
              <a:rPr lang="ru-RU" sz="5400" b="1" dirty="0"/>
              <a:t>КОЗА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E3C4C-4C42-4ABC-8DA7-644C4176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Комплекс </a:t>
            </a:r>
            <a:r>
              <a:rPr lang="ru-RU" sz="4400" dirty="0"/>
              <a:t>Отпугивающей</a:t>
            </a:r>
            <a:r>
              <a:rPr lang="ru-RU" sz="4800" dirty="0"/>
              <a:t> Звуковой Атаки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621F7-4485-402F-A280-6D86F1D2CD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7" b="13486"/>
          <a:stretch/>
        </p:blipFill>
        <p:spPr bwMode="auto">
          <a:xfrm>
            <a:off x="5935133" y="651933"/>
            <a:ext cx="5008563" cy="375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AIR 40 Amp Relay 93940 - The Home Depot">
            <a:extLst>
              <a:ext uri="{FF2B5EF4-FFF2-40B4-BE49-F238E27FC236}">
                <a16:creationId xmlns:a16="http://schemas.microsoft.com/office/drawing/2014/main" id="{D25C6073-1750-4321-907A-CC12CD39A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604" y="3987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8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F17C-0041-4696-8F0B-180D760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7ED-FFCF-4AE7-A788-9973976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</a:rPr>
              <a:t>2. Система навигации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9786-4B7F-4A0B-B6D9-AD383AF8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0" y="2375177"/>
            <a:ext cx="7451999" cy="43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9B07-DC64-4F78-AAEA-C9EA358F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инструментов и систем навигации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1D00-C7FD-4FF6-A2BD-0027B853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021F0-BD6E-4D04-BC93-AABEB5131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Машинное зрение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481B68-7C87-4E34-A499-AA4727B56E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30" y="2729016"/>
            <a:ext cx="3887503" cy="32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7178F7-1BF7-4EA9-AE33-902F6F185F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3315"/>
            <a:ext cx="5183188" cy="29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09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464B-331E-4D44-A0C8-BC70806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навигации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F4D408-15D0-4D5A-A648-D88BB952C2D0}"/>
              </a:ext>
            </a:extLst>
          </p:cNvPr>
          <p:cNvGrpSpPr/>
          <p:nvPr/>
        </p:nvGrpSpPr>
        <p:grpSpPr>
          <a:xfrm>
            <a:off x="9414933" y="1635872"/>
            <a:ext cx="2392892" cy="5054912"/>
            <a:chOff x="9414933" y="1635872"/>
            <a:chExt cx="2392892" cy="5054912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B87CA845-F6FD-49C2-B9C9-BBEF62680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933" y="1635872"/>
              <a:ext cx="2392892" cy="5054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Distance Estimation Using Opencv and ArUco Marker : 6 Steps - Instructables">
              <a:extLst>
                <a:ext uri="{FF2B5EF4-FFF2-40B4-BE49-F238E27FC236}">
                  <a16:creationId xmlns:a16="http://schemas.microsoft.com/office/drawing/2014/main" id="{E0CD2022-FDD6-4415-9984-A743C06E1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3103" r="8333" b="3409"/>
            <a:stretch/>
          </p:blipFill>
          <p:spPr bwMode="auto">
            <a:xfrm>
              <a:off x="10295467" y="3488267"/>
              <a:ext cx="731770" cy="73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9BB3EB-C7B1-42B5-B601-D5093A32CDB4}"/>
              </a:ext>
            </a:extLst>
          </p:cNvPr>
          <p:cNvCxnSpPr>
            <a:cxnSpLocks/>
          </p:cNvCxnSpPr>
          <p:nvPr/>
        </p:nvCxnSpPr>
        <p:spPr>
          <a:xfrm>
            <a:off x="1532466" y="4309533"/>
            <a:ext cx="54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94398C-FEA1-4E5E-A95E-3C79C62B7347}"/>
              </a:ext>
            </a:extLst>
          </p:cNvPr>
          <p:cNvSpPr txBox="1"/>
          <p:nvPr/>
        </p:nvSpPr>
        <p:spPr>
          <a:xfrm>
            <a:off x="3217735" y="3856567"/>
            <a:ext cx="20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 10 </a:t>
            </a:r>
            <a:r>
              <a:rPr lang="ru-RU" dirty="0"/>
              <a:t>метров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089FE-289C-49EA-8933-4AF28FC1ECD8}"/>
              </a:ext>
            </a:extLst>
          </p:cNvPr>
          <p:cNvCxnSpPr/>
          <p:nvPr/>
        </p:nvCxnSpPr>
        <p:spPr>
          <a:xfrm>
            <a:off x="7176655" y="4309533"/>
            <a:ext cx="18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B0EFE6-A977-4FD4-8674-74528D8D828C}"/>
              </a:ext>
            </a:extLst>
          </p:cNvPr>
          <p:cNvSpPr txBox="1"/>
          <p:nvPr/>
        </p:nvSpPr>
        <p:spPr>
          <a:xfrm>
            <a:off x="7305418" y="3793996"/>
            <a:ext cx="154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 10</a:t>
            </a:r>
            <a:r>
              <a:rPr lang="ru-RU" dirty="0"/>
              <a:t> метров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CF41F-EB1B-4E5D-B556-330E3274A5DE}"/>
              </a:ext>
            </a:extLst>
          </p:cNvPr>
          <p:cNvSpPr txBox="1"/>
          <p:nvPr/>
        </p:nvSpPr>
        <p:spPr>
          <a:xfrm>
            <a:off x="7305418" y="4545867"/>
            <a:ext cx="154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Машинное зрение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1031-EE0E-425A-8EC0-831661E92E28}"/>
              </a:ext>
            </a:extLst>
          </p:cNvPr>
          <p:cNvSpPr txBox="1"/>
          <p:nvPr/>
        </p:nvSpPr>
        <p:spPr>
          <a:xfrm>
            <a:off x="3195782" y="456591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87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66" y="1066870"/>
            <a:ext cx="3080279" cy="474133"/>
          </a:xfrm>
        </p:spPr>
        <p:txBody>
          <a:bodyPr>
            <a:normAutofit/>
          </a:bodyPr>
          <a:lstStyle/>
          <a:p>
            <a:pPr algn="ctr"/>
            <a:r>
              <a:rPr lang="ru-RU" sz="1800" b="1" dirty="0"/>
              <a:t>Приложение на смартфон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D9CD40-6775-4AC6-9563-95678F5D5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515533"/>
            <a:ext cx="2414773" cy="53638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E3E8-2D24-44F7-B058-7F3AB10B1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444" y="2277533"/>
            <a:ext cx="2332289" cy="2286000"/>
          </a:xfrm>
        </p:spPr>
        <p:txBody>
          <a:bodyPr/>
          <a:lstStyle/>
          <a:p>
            <a:r>
              <a:rPr lang="ru-RU" dirty="0"/>
              <a:t>ВВОД КООРДИНАТ КУСТОВ, ДЕРЕВЬЕВ и т.п.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8A16EF4-AF9F-4796-9916-BBE47D0C7BB4}"/>
              </a:ext>
            </a:extLst>
          </p:cNvPr>
          <p:cNvSpPr/>
          <p:nvPr/>
        </p:nvSpPr>
        <p:spPr>
          <a:xfrm>
            <a:off x="3383943" y="2480733"/>
            <a:ext cx="1202267" cy="948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40B248-B8A4-4172-93BC-A642CA9B1167}"/>
              </a:ext>
            </a:extLst>
          </p:cNvPr>
          <p:cNvSpPr txBox="1">
            <a:spLocks/>
          </p:cNvSpPr>
          <p:nvPr/>
        </p:nvSpPr>
        <p:spPr>
          <a:xfrm>
            <a:off x="3383944" y="2091266"/>
            <a:ext cx="1202266" cy="139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Bluetooth</a:t>
            </a:r>
            <a:endParaRPr lang="ru-RU" dirty="0"/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43D327EF-7C60-480D-BD6B-3F4B609EA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10" y="2360225"/>
            <a:ext cx="2169777" cy="11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BDC3F04-ED6E-48EE-8853-5D534958B282}"/>
              </a:ext>
            </a:extLst>
          </p:cNvPr>
          <p:cNvSpPr/>
          <p:nvPr/>
        </p:nvSpPr>
        <p:spPr>
          <a:xfrm>
            <a:off x="6931478" y="1972803"/>
            <a:ext cx="1202267" cy="948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4500E9AF-3D9C-4A47-9370-C43184EB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10" y="1627182"/>
            <a:ext cx="3750424" cy="26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3FD441-4ABD-4480-9B3D-5C8DD4B3D7AF}"/>
              </a:ext>
            </a:extLst>
          </p:cNvPr>
          <p:cNvSpPr/>
          <p:nvPr/>
        </p:nvSpPr>
        <p:spPr>
          <a:xfrm rot="10800000">
            <a:off x="6809865" y="2921070"/>
            <a:ext cx="1202267" cy="94826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7E53389-1849-4C11-8996-8F98C81E6C4D}"/>
              </a:ext>
            </a:extLst>
          </p:cNvPr>
          <p:cNvSpPr txBox="1">
            <a:spLocks/>
          </p:cNvSpPr>
          <p:nvPr/>
        </p:nvSpPr>
        <p:spPr>
          <a:xfrm>
            <a:off x="6951852" y="1340722"/>
            <a:ext cx="1331985" cy="150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Сохранение координат в </a:t>
            </a:r>
            <a:r>
              <a:rPr lang="en-US" dirty="0"/>
              <a:t>ROS</a:t>
            </a:r>
            <a:endParaRPr lang="ru-R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A2FBA12-822D-46CB-B93A-24E397D2242E}"/>
              </a:ext>
            </a:extLst>
          </p:cNvPr>
          <p:cNvSpPr txBox="1">
            <a:spLocks/>
          </p:cNvSpPr>
          <p:nvPr/>
        </p:nvSpPr>
        <p:spPr>
          <a:xfrm>
            <a:off x="6866618" y="3843867"/>
            <a:ext cx="1331985" cy="150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Управление движением робота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1CF3CE-B5C5-481D-B434-D4F0FA51BC8F}"/>
              </a:ext>
            </a:extLst>
          </p:cNvPr>
          <p:cNvSpPr txBox="1">
            <a:spLocks/>
          </p:cNvSpPr>
          <p:nvPr/>
        </p:nvSpPr>
        <p:spPr>
          <a:xfrm>
            <a:off x="838200" y="246131"/>
            <a:ext cx="10515600" cy="701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Алгоритм работы этапа </a:t>
            </a:r>
            <a:r>
              <a:rPr lang="en-US" dirty="0"/>
              <a:t>GPS </a:t>
            </a:r>
            <a:r>
              <a:rPr lang="ru-RU" dirty="0"/>
              <a:t>навигации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C1709347-5049-4B2A-9C66-5DCADB1E4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15" y="903081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25DD1F08-1A27-408A-AD5E-2E6E85183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066" y="1066870"/>
            <a:ext cx="1371018" cy="212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>
            <a:extLst>
              <a:ext uri="{FF2B5EF4-FFF2-40B4-BE49-F238E27FC236}">
                <a16:creationId xmlns:a16="http://schemas.microsoft.com/office/drawing/2014/main" id="{C31CDABA-1CE8-4740-B86B-CDE0042BC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207" y="3277602"/>
            <a:ext cx="1091936" cy="3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9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62" y="1765506"/>
            <a:ext cx="1712406" cy="474133"/>
          </a:xfrm>
        </p:spPr>
        <p:txBody>
          <a:bodyPr>
            <a:normAutofit/>
          </a:bodyPr>
          <a:lstStyle/>
          <a:p>
            <a:pPr algn="ctr"/>
            <a:r>
              <a:rPr lang="ru-RU" sz="1800" b="1" dirty="0"/>
              <a:t>камера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8A16EF4-AF9F-4796-9916-BBE47D0C7BB4}"/>
              </a:ext>
            </a:extLst>
          </p:cNvPr>
          <p:cNvSpPr/>
          <p:nvPr/>
        </p:nvSpPr>
        <p:spPr>
          <a:xfrm>
            <a:off x="1974224" y="2480733"/>
            <a:ext cx="1039909" cy="708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43D327EF-7C60-480D-BD6B-3F4B609EA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281" y="2465036"/>
            <a:ext cx="2169777" cy="11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BDC3F04-ED6E-48EE-8853-5D534958B282}"/>
              </a:ext>
            </a:extLst>
          </p:cNvPr>
          <p:cNvSpPr/>
          <p:nvPr/>
        </p:nvSpPr>
        <p:spPr>
          <a:xfrm>
            <a:off x="6853212" y="2760522"/>
            <a:ext cx="1202267" cy="948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4500E9AF-3D9C-4A47-9370-C43184EB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52" y="1799024"/>
            <a:ext cx="3750424" cy="26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A2FBA12-822D-46CB-B93A-24E397D2242E}"/>
              </a:ext>
            </a:extLst>
          </p:cNvPr>
          <p:cNvSpPr txBox="1">
            <a:spLocks/>
          </p:cNvSpPr>
          <p:nvPr/>
        </p:nvSpPr>
        <p:spPr>
          <a:xfrm>
            <a:off x="6788352" y="3732449"/>
            <a:ext cx="1331985" cy="150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Управление движением робота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1CF3CE-B5C5-481D-B434-D4F0FA51BC8F}"/>
              </a:ext>
            </a:extLst>
          </p:cNvPr>
          <p:cNvSpPr txBox="1">
            <a:spLocks/>
          </p:cNvSpPr>
          <p:nvPr/>
        </p:nvSpPr>
        <p:spPr>
          <a:xfrm>
            <a:off x="838200" y="246131"/>
            <a:ext cx="10515600" cy="701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Алгоритм работы этапа навигации по </a:t>
            </a:r>
            <a:r>
              <a:rPr lang="en-US" dirty="0" err="1"/>
              <a:t>Aruco</a:t>
            </a:r>
            <a:r>
              <a:rPr lang="en-US" dirty="0"/>
              <a:t> </a:t>
            </a:r>
            <a:r>
              <a:rPr lang="ru-RU" dirty="0"/>
              <a:t>меткам</a:t>
            </a:r>
          </a:p>
        </p:txBody>
      </p:sp>
      <p:pic>
        <p:nvPicPr>
          <p:cNvPr id="18" name="Picture 24">
            <a:extLst>
              <a:ext uri="{FF2B5EF4-FFF2-40B4-BE49-F238E27FC236}">
                <a16:creationId xmlns:a16="http://schemas.microsoft.com/office/drawing/2014/main" id="{98229AE1-4E93-47A3-9C8A-CAE958F9F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7" y="2239639"/>
            <a:ext cx="1410144" cy="1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F3B1B163-D9CA-45AA-86C8-EEF85D06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96" y="1057105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58058-DB09-4D47-B923-D01097B71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05" t="33640" r="15129" b="44813"/>
          <a:stretch/>
        </p:blipFill>
        <p:spPr>
          <a:xfrm>
            <a:off x="272846" y="4799819"/>
            <a:ext cx="1549341" cy="109027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FA7C6101-DDA6-4CBA-B1CB-A9C8F45E4B60}"/>
              </a:ext>
            </a:extLst>
          </p:cNvPr>
          <p:cNvSpPr/>
          <p:nvPr/>
        </p:nvSpPr>
        <p:spPr>
          <a:xfrm rot="16200000">
            <a:off x="762754" y="3958805"/>
            <a:ext cx="770539" cy="708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Picture 34">
            <a:extLst>
              <a:ext uri="{FF2B5EF4-FFF2-40B4-BE49-F238E27FC236}">
                <a16:creationId xmlns:a16="http://schemas.microsoft.com/office/drawing/2014/main" id="{FDCD8422-E328-4FA7-B147-92EA63E5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23" y="5008563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03A2A037-D7DB-4C2C-9AEF-C85A8FB5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90" y="4965372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2">
            <a:extLst>
              <a:ext uri="{FF2B5EF4-FFF2-40B4-BE49-F238E27FC236}">
                <a16:creationId xmlns:a16="http://schemas.microsoft.com/office/drawing/2014/main" id="{3C04C75C-0D17-49BF-862B-88B790AE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205" y="4178470"/>
            <a:ext cx="1115685" cy="111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C4F6D9-D1FD-4CC9-B46C-1C8118D21B6C}"/>
              </a:ext>
            </a:extLst>
          </p:cNvPr>
          <p:cNvCxnSpPr>
            <a:stCxn id="34" idx="1"/>
          </p:cNvCxnSpPr>
          <p:nvPr/>
        </p:nvCxnSpPr>
        <p:spPr>
          <a:xfrm rot="10800000" flipV="1">
            <a:off x="8120337" y="4736312"/>
            <a:ext cx="563868" cy="9024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A96877B-0750-417B-A6AD-86E8ADB10045}"/>
              </a:ext>
            </a:extLst>
          </p:cNvPr>
          <p:cNvCxnSpPr>
            <a:stCxn id="34" idx="3"/>
          </p:cNvCxnSpPr>
          <p:nvPr/>
        </p:nvCxnSpPr>
        <p:spPr>
          <a:xfrm>
            <a:off x="9799890" y="4736313"/>
            <a:ext cx="520977" cy="8582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F7B13DF-A001-48D6-B20F-C5ACA9CEE1BF}"/>
              </a:ext>
            </a:extLst>
          </p:cNvPr>
          <p:cNvSpPr txBox="1">
            <a:spLocks/>
          </p:cNvSpPr>
          <p:nvPr/>
        </p:nvSpPr>
        <p:spPr>
          <a:xfrm>
            <a:off x="9654082" y="4258019"/>
            <a:ext cx="1331985" cy="150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Контроллер моторов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AA7755D5-04E5-4F91-832F-A29F7E3A74DB}"/>
              </a:ext>
            </a:extLst>
          </p:cNvPr>
          <p:cNvSpPr/>
          <p:nvPr/>
        </p:nvSpPr>
        <p:spPr>
          <a:xfrm rot="5400000">
            <a:off x="9051277" y="3557609"/>
            <a:ext cx="532914" cy="708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34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Используемые компоненты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2CC43172-156C-4A78-8D5A-45D6060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38425"/>
            <a:ext cx="4376738" cy="3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8453799-57F8-4581-A59D-9E68AE69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690688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CD200EC5-3866-4E6D-8521-1171B3D0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2" y="2757489"/>
            <a:ext cx="1750279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659C2352-CFDE-4A8D-9D03-40F6111F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4" y="5467351"/>
            <a:ext cx="1393994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4A393C1-8DEE-41EA-B4C3-B56B6C0B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" y="3131817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357D15A1-8DBF-4BCE-A352-1A8F322B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8" y="5737235"/>
            <a:ext cx="1052513" cy="10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>
            <a:extLst>
              <a:ext uri="{FF2B5EF4-FFF2-40B4-BE49-F238E27FC236}">
                <a16:creationId xmlns:a16="http://schemas.microsoft.com/office/drawing/2014/main" id="{CB0FFC20-E945-4278-B28F-C8E9258B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73" y="3492505"/>
            <a:ext cx="265004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>
            <a:extLst>
              <a:ext uri="{FF2B5EF4-FFF2-40B4-BE49-F238E27FC236}">
                <a16:creationId xmlns:a16="http://schemas.microsoft.com/office/drawing/2014/main" id="{411728C5-347B-4F12-BDE6-431C54BE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7" y="5136356"/>
            <a:ext cx="16487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FCEF51EA-E8EC-42B4-8636-9EE9654D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0" y="5245302"/>
            <a:ext cx="1750279" cy="126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AA1661AB-98E4-481E-8A9A-9D14BFEB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58" y="11033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>
            <a:extLst>
              <a:ext uri="{FF2B5EF4-FFF2-40B4-BE49-F238E27FC236}">
                <a16:creationId xmlns:a16="http://schemas.microsoft.com/office/drawing/2014/main" id="{6B56448A-11F1-4BDB-BA49-A592764F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56" y="1250161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C5F097C-CDBC-485D-8AD5-534B77516D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873" y="2036763"/>
            <a:ext cx="1943118" cy="93173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C04D993-FA03-4012-8BEA-F92A9252DFD2}"/>
              </a:ext>
            </a:extLst>
          </p:cNvPr>
          <p:cNvCxnSpPr>
            <a:cxnSpLocks/>
          </p:cNvCxnSpPr>
          <p:nvPr/>
        </p:nvCxnSpPr>
        <p:spPr>
          <a:xfrm>
            <a:off x="3921917" y="2104486"/>
            <a:ext cx="2174083" cy="473870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AE20599-D2B7-452E-B13B-5AB8B0A444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3854" y="5053017"/>
            <a:ext cx="1819811" cy="70248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728E-06F7-4656-BE98-DD3F9CDBF7D0}"/>
              </a:ext>
            </a:extLst>
          </p:cNvPr>
          <p:cNvCxnSpPr/>
          <p:nvPr/>
        </p:nvCxnSpPr>
        <p:spPr>
          <a:xfrm>
            <a:off x="7362824" y="3990975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CF1F-2628-4D6B-BECC-88B88F1A9526}"/>
              </a:ext>
            </a:extLst>
          </p:cNvPr>
          <p:cNvCxnSpPr/>
          <p:nvPr/>
        </p:nvCxnSpPr>
        <p:spPr>
          <a:xfrm flipH="1">
            <a:off x="7362824" y="4187830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65442C-60F8-4B4A-B19A-5C074DA21EFA}"/>
              </a:ext>
            </a:extLst>
          </p:cNvPr>
          <p:cNvCxnSpPr>
            <a:cxnSpLocks/>
          </p:cNvCxnSpPr>
          <p:nvPr/>
        </p:nvCxnSpPr>
        <p:spPr>
          <a:xfrm rot="-600000">
            <a:off x="9129380" y="1627590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F7F095-E543-4D6E-BD25-CDE2BC383F90}"/>
              </a:ext>
            </a:extLst>
          </p:cNvPr>
          <p:cNvCxnSpPr>
            <a:cxnSpLocks/>
          </p:cNvCxnSpPr>
          <p:nvPr/>
        </p:nvCxnSpPr>
        <p:spPr>
          <a:xfrm rot="-600000" flipH="1">
            <a:off x="9129380" y="1824445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6DC165-6DB8-46FB-9AD3-EED2DFD55332}"/>
              </a:ext>
            </a:extLst>
          </p:cNvPr>
          <p:cNvCxnSpPr>
            <a:cxnSpLocks/>
          </p:cNvCxnSpPr>
          <p:nvPr/>
        </p:nvCxnSpPr>
        <p:spPr>
          <a:xfrm rot="-1800000">
            <a:off x="9546659" y="3035438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5DA18D-A50F-40D9-AD9F-947499C106B0}"/>
              </a:ext>
            </a:extLst>
          </p:cNvPr>
          <p:cNvCxnSpPr>
            <a:cxnSpLocks/>
          </p:cNvCxnSpPr>
          <p:nvPr/>
        </p:nvCxnSpPr>
        <p:spPr>
          <a:xfrm rot="-1800000" flipH="1">
            <a:off x="9546659" y="3232293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2E08AF-6F6C-4790-B7AA-A82D2E5BDB87}"/>
              </a:ext>
            </a:extLst>
          </p:cNvPr>
          <p:cNvCxnSpPr>
            <a:cxnSpLocks/>
          </p:cNvCxnSpPr>
          <p:nvPr/>
        </p:nvCxnSpPr>
        <p:spPr>
          <a:xfrm rot="18000000">
            <a:off x="9160003" y="5136356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8461CC-02C7-4231-90B7-529B337B3889}"/>
              </a:ext>
            </a:extLst>
          </p:cNvPr>
          <p:cNvCxnSpPr>
            <a:cxnSpLocks/>
          </p:cNvCxnSpPr>
          <p:nvPr/>
        </p:nvCxnSpPr>
        <p:spPr>
          <a:xfrm rot="18000000" flipH="1">
            <a:off x="9160036" y="5333335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47BFCD-E9C8-43D4-A90D-37D72A928A08}"/>
              </a:ext>
            </a:extLst>
          </p:cNvPr>
          <p:cNvCxnSpPr>
            <a:cxnSpLocks/>
          </p:cNvCxnSpPr>
          <p:nvPr/>
        </p:nvCxnSpPr>
        <p:spPr>
          <a:xfrm rot="2160000">
            <a:off x="10539308" y="5021633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0AA7BF-27F2-4855-A809-195BCD12F068}"/>
              </a:ext>
            </a:extLst>
          </p:cNvPr>
          <p:cNvCxnSpPr>
            <a:cxnSpLocks/>
          </p:cNvCxnSpPr>
          <p:nvPr/>
        </p:nvCxnSpPr>
        <p:spPr>
          <a:xfrm rot="2160000" flipH="1">
            <a:off x="10401848" y="5082172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4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51" y="7061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Общая структурная схема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5EE76-F2A6-4DA8-B21A-52033400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258148"/>
            <a:ext cx="6512983" cy="52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4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1311-D634-40CE-9197-88B9E1D5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A9F8C-7BB6-4D10-BE79-AAE911E60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583" y="1825625"/>
            <a:ext cx="8578834" cy="4351338"/>
          </a:xfrm>
        </p:spPr>
      </p:pic>
    </p:spTree>
    <p:extLst>
      <p:ext uri="{BB962C8B-B14F-4D97-AF65-F5344CB8AC3E}">
        <p14:creationId xmlns:p14="http://schemas.microsoft.com/office/powerpoint/2010/main" val="2290712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1311-D634-40CE-9197-88B9E1D5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9028CD1-776B-4E3E-AA0C-F7E2B67A9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3389" y="2038985"/>
            <a:ext cx="3906902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2DBBA-F610-4E57-98A5-03E9BCD5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81" y="2038985"/>
            <a:ext cx="39302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A81-9CBA-4E9C-85DE-5742A9280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Робот для полива и опрыскивания растений на дачном участке</a:t>
            </a:r>
          </a:p>
        </p:txBody>
      </p:sp>
    </p:spTree>
    <p:extLst>
      <p:ext uri="{BB962C8B-B14F-4D97-AF65-F5344CB8AC3E}">
        <p14:creationId xmlns:p14="http://schemas.microsoft.com/office/powerpoint/2010/main" val="1343084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BEC6-3E40-4705-8BC2-F4E8C47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ESP32 </a:t>
            </a:r>
            <a:r>
              <a:rPr lang="ru-RU" dirty="0"/>
              <a:t>и </a:t>
            </a:r>
            <a:r>
              <a:rPr lang="en-US" dirty="0" err="1"/>
              <a:t>FreeRTOS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D4A200-B992-4EEB-B1F3-56EF31D7F98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4" y="2082246"/>
            <a:ext cx="4228571" cy="38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372B20-A297-49D9-9E90-10A59024C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83036"/>
            <a:ext cx="5181600" cy="28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00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9D1A-85B7-4749-8236-D89DAC0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53D0-D0AE-4479-8A4E-95E1AE37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Контроллеры моторов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ЗОЯ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Компас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13A074-5DBA-4108-822F-10434C49A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01" y="196604"/>
            <a:ext cx="2372792" cy="23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645FAF-13D6-48D7-8CD2-EE506F60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88" y="196604"/>
            <a:ext cx="3021216" cy="284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4D0036A-04FF-453D-A604-5C496D20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3" y="3254520"/>
            <a:ext cx="3007735" cy="30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732D0FC-257C-410F-AFA1-DC3B3EE6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36" y="4953823"/>
            <a:ext cx="2277197" cy="16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05E9E-9A9D-4F07-A605-46A9BE210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97" y="4155297"/>
            <a:ext cx="2702703" cy="270270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8196C41-0CD9-4F82-A2D6-CA094EDF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43" y="2495061"/>
            <a:ext cx="2496950" cy="24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1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3693-98DC-4F11-AF8C-2E734C4B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2EB896-9F74-42F3-99FE-5D755911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90688"/>
            <a:ext cx="81343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72A9-3825-42CB-AB75-CC3308ED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Ноды</a:t>
            </a:r>
            <a:r>
              <a:rPr lang="ru-RU" dirty="0"/>
              <a:t> и топики в структуре </a:t>
            </a:r>
            <a:r>
              <a:rPr lang="en-US" dirty="0"/>
              <a:t>ROS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898410-FCEC-43C6-ADF3-4294770E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443692"/>
            <a:ext cx="102203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ED8C0-CEE5-4896-BF86-CC48ADCB02DA}"/>
              </a:ext>
            </a:extLst>
          </p:cNvPr>
          <p:cNvSpPr txBox="1"/>
          <p:nvPr/>
        </p:nvSpPr>
        <p:spPr>
          <a:xfrm>
            <a:off x="1456267" y="2971800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ESP32 node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81CCE4-C177-4B8B-A8FF-20B647624F74}"/>
              </a:ext>
            </a:extLst>
          </p:cNvPr>
          <p:cNvCxnSpPr/>
          <p:nvPr/>
        </p:nvCxnSpPr>
        <p:spPr>
          <a:xfrm>
            <a:off x="2599267" y="3429000"/>
            <a:ext cx="732896" cy="4402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3E9486-834A-41BC-AAA5-147ED12B262E}"/>
              </a:ext>
            </a:extLst>
          </p:cNvPr>
          <p:cNvSpPr txBox="1"/>
          <p:nvPr/>
        </p:nvSpPr>
        <p:spPr>
          <a:xfrm>
            <a:off x="8645236" y="4636655"/>
            <a:ext cx="11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 node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60F41-8B97-48CF-9B97-9455CB8D40DC}"/>
              </a:ext>
            </a:extLst>
          </p:cNvPr>
          <p:cNvCxnSpPr/>
          <p:nvPr/>
        </p:nvCxnSpPr>
        <p:spPr>
          <a:xfrm flipH="1" flipV="1">
            <a:off x="8645236" y="4322618"/>
            <a:ext cx="369455" cy="3140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91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5EF-DFC3-440F-8BA2-0311604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Проблемы </a:t>
            </a:r>
            <a:r>
              <a:rPr lang="en-US" sz="3600" dirty="0" err="1"/>
              <a:t>realtime</a:t>
            </a:r>
            <a:r>
              <a:rPr lang="en-US" sz="3600" dirty="0"/>
              <a:t> </a:t>
            </a:r>
            <a:r>
              <a:rPr lang="ru-RU" sz="3600" dirty="0"/>
              <a:t>взаимодействия </a:t>
            </a:r>
            <a:r>
              <a:rPr lang="en-US" sz="3600" dirty="0"/>
              <a:t>ROS1 </a:t>
            </a:r>
            <a:r>
              <a:rPr lang="ru-RU" sz="3600" dirty="0"/>
              <a:t>и </a:t>
            </a:r>
            <a:r>
              <a:rPr lang="en-US" sz="3600" dirty="0" err="1"/>
              <a:t>FreeRTOS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0D035-ACB5-4B69-8946-9CD7AF24FE2B}"/>
              </a:ext>
            </a:extLst>
          </p:cNvPr>
          <p:cNvSpPr txBox="1"/>
          <p:nvPr/>
        </p:nvSpPr>
        <p:spPr>
          <a:xfrm>
            <a:off x="775855" y="2736396"/>
            <a:ext cx="1533236" cy="36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1111F-7484-42F1-9787-66823EA7F01B}"/>
              </a:ext>
            </a:extLst>
          </p:cNvPr>
          <p:cNvSpPr txBox="1"/>
          <p:nvPr/>
        </p:nvSpPr>
        <p:spPr>
          <a:xfrm>
            <a:off x="775855" y="3752272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task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704CC-7CAE-4F22-822B-ADB73CD44827}"/>
              </a:ext>
            </a:extLst>
          </p:cNvPr>
          <p:cNvSpPr txBox="1"/>
          <p:nvPr/>
        </p:nvSpPr>
        <p:spPr>
          <a:xfrm>
            <a:off x="775855" y="4700154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Compass task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A6B5-DDF4-4CC9-8774-E6DEB1691319}"/>
              </a:ext>
            </a:extLst>
          </p:cNvPr>
          <p:cNvSpPr txBox="1"/>
          <p:nvPr/>
        </p:nvSpPr>
        <p:spPr>
          <a:xfrm>
            <a:off x="775856" y="5671127"/>
            <a:ext cx="15332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Bluetooth task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1DBA-BDB2-43D7-975B-FBD39881A484}"/>
              </a:ext>
            </a:extLst>
          </p:cNvPr>
          <p:cNvSpPr txBox="1"/>
          <p:nvPr/>
        </p:nvSpPr>
        <p:spPr>
          <a:xfrm>
            <a:off x="8220363" y="3752272"/>
            <a:ext cx="126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ROS1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7E4488-F3E6-40B9-9772-5F5E89940B46}"/>
              </a:ext>
            </a:extLst>
          </p:cNvPr>
          <p:cNvCxnSpPr/>
          <p:nvPr/>
        </p:nvCxnSpPr>
        <p:spPr>
          <a:xfrm>
            <a:off x="2447636" y="3936938"/>
            <a:ext cx="5680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BE8E4E05-67B3-46FC-94FD-2C9E82A36FA1}"/>
              </a:ext>
            </a:extLst>
          </p:cNvPr>
          <p:cNvSpPr/>
          <p:nvPr/>
        </p:nvSpPr>
        <p:spPr>
          <a:xfrm>
            <a:off x="5403272" y="4160354"/>
            <a:ext cx="1791855" cy="1514749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ru-R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5B6759-FB6A-4D3F-86BD-15F87FA76CAB}"/>
              </a:ext>
            </a:extLst>
          </p:cNvPr>
          <p:cNvCxnSpPr/>
          <p:nvPr/>
        </p:nvCxnSpPr>
        <p:spPr>
          <a:xfrm flipV="1">
            <a:off x="2447636" y="4590473"/>
            <a:ext cx="2835564" cy="29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F7596-727A-4328-BCAB-C32F260F5CDE}"/>
              </a:ext>
            </a:extLst>
          </p:cNvPr>
          <p:cNvCxnSpPr>
            <a:cxnSpLocks/>
          </p:cNvCxnSpPr>
          <p:nvPr/>
        </p:nvCxnSpPr>
        <p:spPr>
          <a:xfrm flipV="1">
            <a:off x="2447636" y="5153891"/>
            <a:ext cx="2955635" cy="831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68FD3-EB11-467C-AB13-0A54374BEC27}"/>
              </a:ext>
            </a:extLst>
          </p:cNvPr>
          <p:cNvSpPr txBox="1"/>
          <p:nvPr/>
        </p:nvSpPr>
        <p:spPr>
          <a:xfrm>
            <a:off x="5638799" y="589851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Semaphore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39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670-1D87-4EBD-9D67-D296318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перспективы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D4AD-5F0D-4661-B601-1B0143FD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Сделать корпус уличного исполнения.</a:t>
            </a:r>
          </a:p>
          <a:p>
            <a:r>
              <a:rPr lang="ru-RU" dirty="0"/>
              <a:t>Автоматизировать заполнение ёмкости.</a:t>
            </a:r>
          </a:p>
          <a:p>
            <a:r>
              <a:rPr lang="ru-RU" dirty="0"/>
              <a:t>Установка </a:t>
            </a:r>
            <a:r>
              <a:rPr lang="ru-RU" dirty="0" err="1"/>
              <a:t>лидара</a:t>
            </a:r>
            <a:r>
              <a:rPr lang="ru-RU" dirty="0"/>
              <a:t> и развитие компьютерного зрения.</a:t>
            </a:r>
          </a:p>
        </p:txBody>
      </p:sp>
    </p:spTree>
    <p:extLst>
      <p:ext uri="{BB962C8B-B14F-4D97-AF65-F5344CB8AC3E}">
        <p14:creationId xmlns:p14="http://schemas.microsoft.com/office/powerpoint/2010/main" val="1218810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90C6-84B1-49FE-9081-8591DF0D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Демонстрация работы устройства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71FD0-0BD4-4440-94AF-3241257AA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1826063" y="1690688"/>
            <a:ext cx="8539873" cy="46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F74-F3F5-49C9-B437-627E3D79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45818-1F20-4EDF-8116-E15E8B4D9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0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1805-9233-4722-B9F4-CFE8A325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3C9C-E865-427E-8F4D-86F6AB1B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Создать прототип робота, в котором будет реализован базовый функционал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85C97-EE65-4040-A142-45B06442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2688167" y="2807196"/>
            <a:ext cx="6815666" cy="3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1B3F-82E1-46F1-9BF4-33D4F413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робота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EAA7-9C60-4ABF-AE16-869AF627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893859"/>
            <a:ext cx="5157787" cy="823912"/>
          </a:xfrm>
        </p:spPr>
        <p:txBody>
          <a:bodyPr/>
          <a:lstStyle/>
          <a:p>
            <a:pPr algn="ctr"/>
            <a:r>
              <a:rPr lang="ru-RU" dirty="0"/>
              <a:t>Полив удобрениями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01C3A-66DB-4490-9102-C8C7D0065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5894918"/>
            <a:ext cx="5183188" cy="823912"/>
          </a:xfrm>
        </p:spPr>
        <p:txBody>
          <a:bodyPr/>
          <a:lstStyle/>
          <a:p>
            <a:pPr algn="ctr"/>
            <a:r>
              <a:rPr lang="ru-RU" dirty="0"/>
              <a:t>Распыление ядохимикатов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38556-5D37-448D-99A7-1C727DA9F2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51" y="2505075"/>
            <a:ext cx="294046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3AFDF-F803-4B23-B330-0646789DB1C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04" y="2505075"/>
            <a:ext cx="313417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18BE85-9B53-4E01-B538-D2107F9ED01E}"/>
              </a:ext>
            </a:extLst>
          </p:cNvPr>
          <p:cNvSpPr txBox="1">
            <a:spLocks/>
          </p:cNvSpPr>
          <p:nvPr/>
        </p:nvSpPr>
        <p:spPr>
          <a:xfrm>
            <a:off x="836612" y="1447801"/>
            <a:ext cx="10515600" cy="1057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Автоматизировать ручной труд</a:t>
            </a:r>
          </a:p>
        </p:txBody>
      </p:sp>
    </p:spTree>
    <p:extLst>
      <p:ext uri="{BB962C8B-B14F-4D97-AF65-F5344CB8AC3E}">
        <p14:creationId xmlns:p14="http://schemas.microsoft.com/office/powerpoint/2010/main" val="54113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DD52-F184-49FE-92F6-F2DC9A4F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Аналоги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43FAB-FB9D-4D83-B952-FE62869EB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Стационарные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33725-69C5-4F2C-8ECE-1EB227E1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Промышленные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30F53C-3E1C-4E34-8B27-C67696155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6" y="2505075"/>
            <a:ext cx="415551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43D3CB-1AEC-4E1B-897A-79D0456FD3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8776"/>
            <a:ext cx="5183188" cy="34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61F9-EDD2-40CB-A156-9C31299F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0A6891-FA0F-4F0A-8E1F-02B9D3CA9A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9" y="2174827"/>
            <a:ext cx="4442597" cy="4001652"/>
          </a:xfr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E2B272-72C1-416C-BA55-B178F71BC7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9" t="17659" r="19281" b="12126"/>
          <a:stretch/>
        </p:blipFill>
        <p:spPr bwMode="auto">
          <a:xfrm>
            <a:off x="6809603" y="2624666"/>
            <a:ext cx="4442596" cy="32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95F7EA-20B6-4A3C-BCFF-12EC9C7D1957}"/>
              </a:ext>
            </a:extLst>
          </p:cNvPr>
          <p:cNvSpPr txBox="1">
            <a:spLocks/>
          </p:cNvSpPr>
          <p:nvPr/>
        </p:nvSpPr>
        <p:spPr>
          <a:xfrm>
            <a:off x="893194" y="12991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1. </a:t>
            </a:r>
            <a:r>
              <a:rPr lang="ru-RU" sz="2400" dirty="0"/>
              <a:t>Конструкция робота</a:t>
            </a:r>
          </a:p>
        </p:txBody>
      </p:sp>
    </p:spTree>
    <p:extLst>
      <p:ext uri="{BB962C8B-B14F-4D97-AF65-F5344CB8AC3E}">
        <p14:creationId xmlns:p14="http://schemas.microsoft.com/office/powerpoint/2010/main" val="210380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D744-A20A-4B15-91B1-30835DDD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шасси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3B885-A3A5-48F3-BBEE-8468AF7E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2" b="20664"/>
          <a:stretch/>
        </p:blipFill>
        <p:spPr>
          <a:xfrm>
            <a:off x="5694891" y="1920051"/>
            <a:ext cx="5657321" cy="36764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9B9D8-6425-4133-9992-4F97445CC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8 коллекторных моторов с редукторами.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контроллера моторов.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аккумулятора 12В 3000</a:t>
            </a:r>
            <a:r>
              <a:rPr lang="en-US" dirty="0"/>
              <a:t> </a:t>
            </a:r>
            <a:r>
              <a:rPr lang="en-US" dirty="0" err="1"/>
              <a:t>mAh</a:t>
            </a:r>
            <a:r>
              <a:rPr lang="en-US" dirty="0"/>
              <a:t> </a:t>
            </a:r>
            <a:r>
              <a:rPr lang="ru-RU" dirty="0"/>
              <a:t>каждый.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Запас хода около 1.5 часа.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Масса 12 кг.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Габариты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Длина 720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Ширина 630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Высота 300 мм.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2AB-8504-451D-B5E5-E3376A62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866"/>
            <a:ext cx="3932237" cy="1210733"/>
          </a:xfrm>
        </p:spPr>
        <p:txBody>
          <a:bodyPr>
            <a:normAutofit/>
          </a:bodyPr>
          <a:lstStyle/>
          <a:p>
            <a:r>
              <a:rPr lang="ru-RU" sz="4400" b="1" dirty="0"/>
              <a:t>Система ЗОЯ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1A01B-3295-4FE2-B6B7-CDF595D7F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5932"/>
            <a:ext cx="3932237" cy="3693055"/>
          </a:xfrm>
        </p:spPr>
        <p:txBody>
          <a:bodyPr/>
          <a:lstStyle/>
          <a:p>
            <a:r>
              <a:rPr lang="ru-RU" sz="2800" dirty="0"/>
              <a:t>Залповое Опрыскивание Ядохимикатами</a:t>
            </a:r>
            <a:endParaRPr lang="en-US" sz="2800" dirty="0"/>
          </a:p>
          <a:p>
            <a:endParaRPr lang="ru-RU" sz="2800" dirty="0"/>
          </a:p>
          <a:p>
            <a:r>
              <a:rPr lang="ru-RU" dirty="0"/>
              <a:t>Характеристики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ёмкость на 1.5 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Дальность полива до 1.5 м.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9FA2DD9-67DA-413C-8DEE-ABDE0DA51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221" y="1786467"/>
            <a:ext cx="2437312" cy="29972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9A669-36EF-4938-8C30-83130A9B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746" y="710142"/>
            <a:ext cx="2152650" cy="215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24B6A-4D50-4DA4-AF10-62044455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97" y="3661879"/>
            <a:ext cx="3036071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268</Words>
  <Application>Microsoft Office PowerPoint</Application>
  <PresentationFormat>Widescreen</PresentationFormat>
  <Paragraphs>85</Paragraphs>
  <Slides>26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Робот для полива и опрыскивания растений на дачном участке</vt:lpstr>
      <vt:lpstr>Робот для полива и опрыскивания растений на дачном участке</vt:lpstr>
      <vt:lpstr>Актуальность проекта</vt:lpstr>
      <vt:lpstr>Цель проекта</vt:lpstr>
      <vt:lpstr>Задачи робота</vt:lpstr>
      <vt:lpstr>Аналоги</vt:lpstr>
      <vt:lpstr>Основные этапы реализации</vt:lpstr>
      <vt:lpstr>Характеристики шасси</vt:lpstr>
      <vt:lpstr>Система ЗОЯ</vt:lpstr>
      <vt:lpstr>КОЗА</vt:lpstr>
      <vt:lpstr>Основные этапы реализации</vt:lpstr>
      <vt:lpstr>Анализ инструментов и систем навигации</vt:lpstr>
      <vt:lpstr>Принцип навигации</vt:lpstr>
      <vt:lpstr>Приложение на смартфон</vt:lpstr>
      <vt:lpstr>камера</vt:lpstr>
      <vt:lpstr>Используемые компоненты</vt:lpstr>
      <vt:lpstr>Общая структурная схема</vt:lpstr>
      <vt:lpstr>Печатная плата</vt:lpstr>
      <vt:lpstr>Печатная плата</vt:lpstr>
      <vt:lpstr>ESP32 и FreeRTOS</vt:lpstr>
      <vt:lpstr>Задачи FreeRTOS</vt:lpstr>
      <vt:lpstr>ROS</vt:lpstr>
      <vt:lpstr>Ноды и топики в структуре ROS</vt:lpstr>
      <vt:lpstr>Проблемы realtime взаимодействия ROS1 и FreeRTOS</vt:lpstr>
      <vt:lpstr>Выводы и перспективы проекта</vt:lpstr>
      <vt:lpstr>Демонстрация работы устройства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 для полива и опрыскивания растений на дачном участке</dc:title>
  <dc:creator>Андрюха Козьмин</dc:creator>
  <cp:lastModifiedBy>Андрюха Козьмин</cp:lastModifiedBy>
  <cp:revision>39</cp:revision>
  <dcterms:created xsi:type="dcterms:W3CDTF">2024-03-18T11:20:41Z</dcterms:created>
  <dcterms:modified xsi:type="dcterms:W3CDTF">2024-04-10T16:41:28Z</dcterms:modified>
</cp:coreProperties>
</file>